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276" r:id="rId6"/>
    <p:sldId id="298" r:id="rId7"/>
    <p:sldId id="297" r:id="rId8"/>
    <p:sldId id="299" r:id="rId9"/>
    <p:sldId id="300" r:id="rId10"/>
    <p:sldId id="292" r:id="rId11"/>
    <p:sldId id="295" r:id="rId12"/>
    <p:sldId id="296" r:id="rId13"/>
    <p:sldId id="293" r:id="rId14"/>
    <p:sldId id="294" r:id="rId15"/>
  </p:sldIdLst>
  <p:sldSz cx="12188825" cy="6858000"/>
  <p:notesSz cx="6858000" cy="9144000"/>
  <p:defaultTextStyle>
    <a:defPPr rtl="0">
      <a:defRPr lang="en-gb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pos="3839"/>
        <p:guide orient="horz" pos="2160"/>
      </p:guideLst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Noble" userId="S::sarah.noble@fife.gov.uk::275f0836-8ba7-4581-b693-909a753fbe90" providerId="AD" clId="Web-{4C1C5E0C-1821-3ACF-5D0F-5601D63F5854}"/>
    <pc:docChg chg="addSld delSld modSld">
      <pc:chgData name="Sarah Noble" userId="S::sarah.noble@fife.gov.uk::275f0836-8ba7-4581-b693-909a753fbe90" providerId="AD" clId="Web-{4C1C5E0C-1821-3ACF-5D0F-5601D63F5854}" dt="2025-08-21T14:41:55.846" v="24" actId="20577"/>
      <pc:docMkLst>
        <pc:docMk/>
      </pc:docMkLst>
      <pc:sldChg chg="del">
        <pc:chgData name="Sarah Noble" userId="S::sarah.noble@fife.gov.uk::275f0836-8ba7-4581-b693-909a753fbe90" providerId="AD" clId="Web-{4C1C5E0C-1821-3ACF-5D0F-5601D63F5854}" dt="2025-08-21T14:26:52.046" v="0"/>
        <pc:sldMkLst>
          <pc:docMk/>
          <pc:sldMk cId="323842827" sldId="291"/>
        </pc:sldMkLst>
      </pc:sldChg>
      <pc:sldChg chg="addSp delSp modSp new mod modClrScheme chgLayout">
        <pc:chgData name="Sarah Noble" userId="S::sarah.noble@fife.gov.uk::275f0836-8ba7-4581-b693-909a753fbe90" providerId="AD" clId="Web-{4C1C5E0C-1821-3ACF-5D0F-5601D63F5854}" dt="2025-08-21T14:41:10.750" v="23" actId="20577"/>
        <pc:sldMkLst>
          <pc:docMk/>
          <pc:sldMk cId="3893599977" sldId="299"/>
        </pc:sldMkLst>
        <pc:spChg chg="mod">
          <ac:chgData name="Sarah Noble" userId="S::sarah.noble@fife.gov.uk::275f0836-8ba7-4581-b693-909a753fbe90" providerId="AD" clId="Web-{4C1C5E0C-1821-3ACF-5D0F-5601D63F5854}" dt="2025-08-21T14:41:10.750" v="23" actId="20577"/>
          <ac:spMkLst>
            <pc:docMk/>
            <pc:sldMk cId="3893599977" sldId="299"/>
            <ac:spMk id="2" creationId="{DD747919-8857-AA00-90B5-D32DE6CA3016}"/>
          </ac:spMkLst>
        </pc:spChg>
        <pc:spChg chg="del">
          <ac:chgData name="Sarah Noble" userId="S::sarah.noble@fife.gov.uk::275f0836-8ba7-4581-b693-909a753fbe90" providerId="AD" clId="Web-{4C1C5E0C-1821-3ACF-5D0F-5601D63F5854}" dt="2025-08-21T14:28:44.550" v="9"/>
          <ac:spMkLst>
            <pc:docMk/>
            <pc:sldMk cId="3893599977" sldId="299"/>
            <ac:spMk id="3" creationId="{2781A786-7937-C567-CEA5-B79CA8077341}"/>
          </ac:spMkLst>
        </pc:spChg>
        <pc:spChg chg="mod">
          <ac:chgData name="Sarah Noble" userId="S::sarah.noble@fife.gov.uk::275f0836-8ba7-4581-b693-909a753fbe90" providerId="AD" clId="Web-{4C1C5E0C-1821-3ACF-5D0F-5601D63F5854}" dt="2025-08-21T14:39:53.888" v="14"/>
          <ac:spMkLst>
            <pc:docMk/>
            <pc:sldMk cId="3893599977" sldId="299"/>
            <ac:spMk id="4" creationId="{C21B57D8-4E48-6DAF-7CBB-E7BD938F6898}"/>
          </ac:spMkLst>
        </pc:spChg>
        <pc:spChg chg="add mod ord">
          <ac:chgData name="Sarah Noble" userId="S::sarah.noble@fife.gov.uk::275f0836-8ba7-4581-b693-909a753fbe90" providerId="AD" clId="Web-{4C1C5E0C-1821-3ACF-5D0F-5601D63F5854}" dt="2025-08-21T14:39:53.888" v="14"/>
          <ac:spMkLst>
            <pc:docMk/>
            <pc:sldMk cId="3893599977" sldId="299"/>
            <ac:spMk id="6" creationId="{7C8299FE-0F03-7932-AEB5-BCEB80807603}"/>
          </ac:spMkLst>
        </pc:spChg>
        <pc:picChg chg="add mod ord">
          <ac:chgData name="Sarah Noble" userId="S::sarah.noble@fife.gov.uk::275f0836-8ba7-4581-b693-909a753fbe90" providerId="AD" clId="Web-{4C1C5E0C-1821-3ACF-5D0F-5601D63F5854}" dt="2025-08-21T14:39:53.888" v="14"/>
          <ac:picMkLst>
            <pc:docMk/>
            <pc:sldMk cId="3893599977" sldId="299"/>
            <ac:picMk id="5" creationId="{2E2BD595-D763-4714-BA89-A60B25C1732A}"/>
          </ac:picMkLst>
        </pc:picChg>
      </pc:sldChg>
      <pc:sldChg chg="addSp delSp modSp add replId">
        <pc:chgData name="Sarah Noble" userId="S::sarah.noble@fife.gov.uk::275f0836-8ba7-4581-b693-909a753fbe90" providerId="AD" clId="Web-{4C1C5E0C-1821-3ACF-5D0F-5601D63F5854}" dt="2025-08-21T14:41:55.846" v="24" actId="20577"/>
        <pc:sldMkLst>
          <pc:docMk/>
          <pc:sldMk cId="3279377628" sldId="300"/>
        </pc:sldMkLst>
        <pc:spChg chg="mod">
          <ac:chgData name="Sarah Noble" userId="S::sarah.noble@fife.gov.uk::275f0836-8ba7-4581-b693-909a753fbe90" providerId="AD" clId="Web-{4C1C5E0C-1821-3ACF-5D0F-5601D63F5854}" dt="2025-08-21T14:41:55.846" v="24" actId="20577"/>
          <ac:spMkLst>
            <pc:docMk/>
            <pc:sldMk cId="3279377628" sldId="300"/>
            <ac:spMk id="2" creationId="{65995144-2E62-551E-5B53-F5327EBD7DFD}"/>
          </ac:spMkLst>
        </pc:spChg>
        <pc:spChg chg="ord">
          <ac:chgData name="Sarah Noble" userId="S::sarah.noble@fife.gov.uk::275f0836-8ba7-4581-b693-909a753fbe90" providerId="AD" clId="Web-{4C1C5E0C-1821-3ACF-5D0F-5601D63F5854}" dt="2025-08-21T14:41:04.297" v="22"/>
          <ac:spMkLst>
            <pc:docMk/>
            <pc:sldMk cId="3279377628" sldId="300"/>
            <ac:spMk id="4" creationId="{71E67419-5F93-8469-FEFA-E19ECA306307}"/>
          </ac:spMkLst>
        </pc:spChg>
        <pc:spChg chg="mod">
          <ac:chgData name="Sarah Noble" userId="S::sarah.noble@fife.gov.uk::275f0836-8ba7-4581-b693-909a753fbe90" providerId="AD" clId="Web-{4C1C5E0C-1821-3ACF-5D0F-5601D63F5854}" dt="2025-08-21T14:41:04.297" v="22"/>
          <ac:spMkLst>
            <pc:docMk/>
            <pc:sldMk cId="3279377628" sldId="300"/>
            <ac:spMk id="6" creationId="{FA015B1A-030D-E15B-540C-D2691FCF33B5}"/>
          </ac:spMkLst>
        </pc:spChg>
        <pc:spChg chg="add del mod">
          <ac:chgData name="Sarah Noble" userId="S::sarah.noble@fife.gov.uk::275f0836-8ba7-4581-b693-909a753fbe90" providerId="AD" clId="Web-{4C1C5E0C-1821-3ACF-5D0F-5601D63F5854}" dt="2025-08-21T14:41:00.531" v="21"/>
          <ac:spMkLst>
            <pc:docMk/>
            <pc:sldMk cId="3279377628" sldId="300"/>
            <ac:spMk id="7" creationId="{379543B5-CEC8-D475-4689-16EB83E06F48}"/>
          </ac:spMkLst>
        </pc:spChg>
        <pc:picChg chg="del">
          <ac:chgData name="Sarah Noble" userId="S::sarah.noble@fife.gov.uk::275f0836-8ba7-4581-b693-909a753fbe90" providerId="AD" clId="Web-{4C1C5E0C-1821-3ACF-5D0F-5601D63F5854}" dt="2025-08-21T14:40:00.779" v="16"/>
          <ac:picMkLst>
            <pc:docMk/>
            <pc:sldMk cId="3279377628" sldId="300"/>
            <ac:picMk id="5" creationId="{A9EB4F68-B83D-B460-C07F-E01577965649}"/>
          </ac:picMkLst>
        </pc:picChg>
        <pc:picChg chg="add mod ord">
          <ac:chgData name="Sarah Noble" userId="S::sarah.noble@fife.gov.uk::275f0836-8ba7-4581-b693-909a753fbe90" providerId="AD" clId="Web-{4C1C5E0C-1821-3ACF-5D0F-5601D63F5854}" dt="2025-08-21T14:41:04.297" v="22"/>
          <ac:picMkLst>
            <pc:docMk/>
            <pc:sldMk cId="3279377628" sldId="300"/>
            <ac:picMk id="8" creationId="{1A07792D-0795-70A4-142B-92F84D9FBFD1}"/>
          </ac:picMkLst>
        </pc:picChg>
      </pc:sldChg>
    </pc:docChg>
  </pc:docChgLst>
  <pc:docChgLst>
    <pc:chgData name="Sarah Noble" userId="S::sarah.noble@fife.gov.uk::275f0836-8ba7-4581-b693-909a753fbe90" providerId="AD" clId="Web-{F44C7FC8-00D5-E834-EF41-3015FE467B70}"/>
    <pc:docChg chg="addSld delSld modSld">
      <pc:chgData name="Sarah Noble" userId="S::sarah.noble@fife.gov.uk::275f0836-8ba7-4581-b693-909a753fbe90" providerId="AD" clId="Web-{F44C7FC8-00D5-E834-EF41-3015FE467B70}" dt="2025-08-20T14:41:17.756" v="89"/>
      <pc:docMkLst>
        <pc:docMk/>
      </pc:docMkLst>
      <pc:sldChg chg="addSp delSp modSp mod modClrScheme chgLayout">
        <pc:chgData name="Sarah Noble" userId="S::sarah.noble@fife.gov.uk::275f0836-8ba7-4581-b693-909a753fbe90" providerId="AD" clId="Web-{F44C7FC8-00D5-E834-EF41-3015FE467B70}" dt="2025-08-20T14:41:09.021" v="88" actId="1076"/>
        <pc:sldMkLst>
          <pc:docMk/>
          <pc:sldMk cId="711182959" sldId="276"/>
        </pc:sldMkLst>
        <pc:spChg chg="mod">
          <ac:chgData name="Sarah Noble" userId="S::sarah.noble@fife.gov.uk::275f0836-8ba7-4581-b693-909a753fbe90" providerId="AD" clId="Web-{F44C7FC8-00D5-E834-EF41-3015FE467B70}" dt="2025-08-20T14:40:56.630" v="85" actId="1076"/>
          <ac:spMkLst>
            <pc:docMk/>
            <pc:sldMk cId="711182959" sldId="276"/>
            <ac:spMk id="13" creationId="{00000000-0000-0000-0000-000000000000}"/>
          </ac:spMkLst>
        </pc:spChg>
        <pc:spChg chg="mod">
          <ac:chgData name="Sarah Noble" userId="S::sarah.noble@fife.gov.uk::275f0836-8ba7-4581-b693-909a753fbe90" providerId="AD" clId="Web-{F44C7FC8-00D5-E834-EF41-3015FE467B70}" dt="2025-08-20T14:41:09.021" v="88" actId="1076"/>
          <ac:spMkLst>
            <pc:docMk/>
            <pc:sldMk cId="711182959" sldId="276"/>
            <ac:spMk id="14" creationId="{00000000-0000-0000-0000-000000000000}"/>
          </ac:spMkLst>
        </pc:spChg>
        <pc:spChg chg="add mod modVis">
          <ac:chgData name="Sarah Noble" userId="S::sarah.noble@fife.gov.uk::275f0836-8ba7-4581-b693-909a753fbe90" providerId="AD" clId="Web-{F44C7FC8-00D5-E834-EF41-3015FE467B70}" dt="2025-08-20T14:40:49.458" v="83"/>
          <ac:spMkLst>
            <pc:docMk/>
            <pc:sldMk cId="711182959" sldId="276"/>
            <ac:spMk id="19" creationId="{54ECC282-5585-2703-B855-EDCF6BA3EEE7}"/>
          </ac:spMkLst>
        </pc:spChg>
      </pc:sldChg>
      <pc:sldChg chg="modSp del">
        <pc:chgData name="Sarah Noble" userId="S::sarah.noble@fife.gov.uk::275f0836-8ba7-4581-b693-909a753fbe90" providerId="AD" clId="Web-{F44C7FC8-00D5-E834-EF41-3015FE467B70}" dt="2025-08-20T14:31:03.515" v="36"/>
        <pc:sldMkLst>
          <pc:docMk/>
          <pc:sldMk cId="2474917317" sldId="277"/>
        </pc:sldMkLst>
      </pc:sldChg>
      <pc:sldChg chg="del">
        <pc:chgData name="Sarah Noble" userId="S::sarah.noble@fife.gov.uk::275f0836-8ba7-4581-b693-909a753fbe90" providerId="AD" clId="Web-{F44C7FC8-00D5-E834-EF41-3015FE467B70}" dt="2025-08-20T14:37:17.982" v="38"/>
        <pc:sldMkLst>
          <pc:docMk/>
          <pc:sldMk cId="3965821664" sldId="281"/>
        </pc:sldMkLst>
      </pc:sldChg>
      <pc:sldChg chg="del">
        <pc:chgData name="Sarah Noble" userId="S::sarah.noble@fife.gov.uk::275f0836-8ba7-4581-b693-909a753fbe90" providerId="AD" clId="Web-{F44C7FC8-00D5-E834-EF41-3015FE467B70}" dt="2025-08-20T14:37:20.935" v="39"/>
        <pc:sldMkLst>
          <pc:docMk/>
          <pc:sldMk cId="2475336469" sldId="282"/>
        </pc:sldMkLst>
      </pc:sldChg>
      <pc:sldChg chg="del">
        <pc:chgData name="Sarah Noble" userId="S::sarah.noble@fife.gov.uk::275f0836-8ba7-4581-b693-909a753fbe90" providerId="AD" clId="Web-{F44C7FC8-00D5-E834-EF41-3015FE467B70}" dt="2025-08-20T14:37:21.482" v="40"/>
        <pc:sldMkLst>
          <pc:docMk/>
          <pc:sldMk cId="2883523960" sldId="283"/>
        </pc:sldMkLst>
      </pc:sldChg>
      <pc:sldChg chg="del">
        <pc:chgData name="Sarah Noble" userId="S::sarah.noble@fife.gov.uk::275f0836-8ba7-4581-b693-909a753fbe90" providerId="AD" clId="Web-{F44C7FC8-00D5-E834-EF41-3015FE467B70}" dt="2025-08-20T14:37:21.794" v="41"/>
        <pc:sldMkLst>
          <pc:docMk/>
          <pc:sldMk cId="3920652539" sldId="284"/>
        </pc:sldMkLst>
      </pc:sldChg>
      <pc:sldChg chg="del">
        <pc:chgData name="Sarah Noble" userId="S::sarah.noble@fife.gov.uk::275f0836-8ba7-4581-b693-909a753fbe90" providerId="AD" clId="Web-{F44C7FC8-00D5-E834-EF41-3015FE467B70}" dt="2025-08-20T14:37:22.216" v="42"/>
        <pc:sldMkLst>
          <pc:docMk/>
          <pc:sldMk cId="1577065870" sldId="285"/>
        </pc:sldMkLst>
      </pc:sldChg>
      <pc:sldChg chg="del">
        <pc:chgData name="Sarah Noble" userId="S::sarah.noble@fife.gov.uk::275f0836-8ba7-4581-b693-909a753fbe90" providerId="AD" clId="Web-{F44C7FC8-00D5-E834-EF41-3015FE467B70}" dt="2025-08-20T14:37:22.607" v="43"/>
        <pc:sldMkLst>
          <pc:docMk/>
          <pc:sldMk cId="1875449472" sldId="286"/>
        </pc:sldMkLst>
      </pc:sldChg>
      <pc:sldChg chg="del">
        <pc:chgData name="Sarah Noble" userId="S::sarah.noble@fife.gov.uk::275f0836-8ba7-4581-b693-909a753fbe90" providerId="AD" clId="Web-{F44C7FC8-00D5-E834-EF41-3015FE467B70}" dt="2025-08-20T14:37:23.701" v="44"/>
        <pc:sldMkLst>
          <pc:docMk/>
          <pc:sldMk cId="1198631918" sldId="287"/>
        </pc:sldMkLst>
      </pc:sldChg>
      <pc:sldChg chg="addSp delSp modSp new mod modClrScheme chgLayout">
        <pc:chgData name="Sarah Noble" userId="S::sarah.noble@fife.gov.uk::275f0836-8ba7-4581-b693-909a753fbe90" providerId="AD" clId="Web-{F44C7FC8-00D5-E834-EF41-3015FE467B70}" dt="2025-08-20T14:39:31.565" v="54"/>
        <pc:sldMkLst>
          <pc:docMk/>
          <pc:sldMk cId="2103725852" sldId="297"/>
        </pc:sldMkLst>
        <pc:spChg chg="mod">
          <ac:chgData name="Sarah Noble" userId="S::sarah.noble@fife.gov.uk::275f0836-8ba7-4581-b693-909a753fbe90" providerId="AD" clId="Web-{F44C7FC8-00D5-E834-EF41-3015FE467B70}" dt="2025-08-20T14:37:48.639" v="52"/>
          <ac:spMkLst>
            <pc:docMk/>
            <pc:sldMk cId="2103725852" sldId="297"/>
            <ac:spMk id="2" creationId="{B20BC3F3-87A8-2BA3-DB2D-E4EF19E2BD6C}"/>
          </ac:spMkLst>
        </pc:spChg>
        <pc:spChg chg="mod">
          <ac:chgData name="Sarah Noble" userId="S::sarah.noble@fife.gov.uk::275f0836-8ba7-4581-b693-909a753fbe90" providerId="AD" clId="Web-{F44C7FC8-00D5-E834-EF41-3015FE467B70}" dt="2025-08-20T14:37:48.639" v="52"/>
          <ac:spMkLst>
            <pc:docMk/>
            <pc:sldMk cId="2103725852" sldId="297"/>
            <ac:spMk id="3" creationId="{07A88CDC-34D6-4088-A674-2CB178AF483F}"/>
          </ac:spMkLst>
        </pc:spChg>
        <pc:spChg chg="mod">
          <ac:chgData name="Sarah Noble" userId="S::sarah.noble@fife.gov.uk::275f0836-8ba7-4581-b693-909a753fbe90" providerId="AD" clId="Web-{F44C7FC8-00D5-E834-EF41-3015FE467B70}" dt="2025-08-20T14:37:48.639" v="52"/>
          <ac:spMkLst>
            <pc:docMk/>
            <pc:sldMk cId="2103725852" sldId="297"/>
            <ac:spMk id="4" creationId="{7CCCD8D3-5882-DA87-48C3-1689DB24E012}"/>
          </ac:spMkLst>
        </pc:spChg>
        <pc:picChg chg="add mod ord">
          <ac:chgData name="Sarah Noble" userId="S::sarah.noble@fife.gov.uk::275f0836-8ba7-4581-b693-909a753fbe90" providerId="AD" clId="Web-{F44C7FC8-00D5-E834-EF41-3015FE467B70}" dt="2025-08-20T14:39:31.565" v="54"/>
          <ac:picMkLst>
            <pc:docMk/>
            <pc:sldMk cId="2103725852" sldId="297"/>
            <ac:picMk id="5" creationId="{36429ED8-8D13-450B-BF87-8B57E22047E8}"/>
          </ac:picMkLst>
        </pc:picChg>
      </pc:sldChg>
      <pc:sldChg chg="addSp delSp modSp new mod modClrScheme chgLayout">
        <pc:chgData name="Sarah Noble" userId="S::sarah.noble@fife.gov.uk::275f0836-8ba7-4581-b693-909a753fbe90" providerId="AD" clId="Web-{F44C7FC8-00D5-E834-EF41-3015FE467B70}" dt="2025-08-20T14:41:17.756" v="89"/>
        <pc:sldMkLst>
          <pc:docMk/>
          <pc:sldMk cId="1367204438" sldId="298"/>
        </pc:sldMkLst>
        <pc:spChg chg="mod">
          <ac:chgData name="Sarah Noble" userId="S::sarah.noble@fife.gov.uk::275f0836-8ba7-4581-b693-909a753fbe90" providerId="AD" clId="Web-{F44C7FC8-00D5-E834-EF41-3015FE467B70}" dt="2025-08-20T14:40:32.395" v="58"/>
          <ac:spMkLst>
            <pc:docMk/>
            <pc:sldMk cId="1367204438" sldId="298"/>
            <ac:spMk id="5" creationId="{0EE95BB2-9EF4-A5FE-AB58-3AB514460CB9}"/>
          </ac:spMkLst>
        </pc:spChg>
        <pc:spChg chg="add mod">
          <ac:chgData name="Sarah Noble" userId="S::sarah.noble@fife.gov.uk::275f0836-8ba7-4581-b693-909a753fbe90" providerId="AD" clId="Web-{F44C7FC8-00D5-E834-EF41-3015FE467B70}" dt="2025-08-20T14:41:17.756" v="89"/>
          <ac:spMkLst>
            <pc:docMk/>
            <pc:sldMk cId="1367204438" sldId="298"/>
            <ac:spMk id="11" creationId="{1DE51473-E732-795F-551A-2F320B0EA52B}"/>
          </ac:spMkLst>
        </pc:spChg>
        <pc:picChg chg="add mod ord">
          <ac:chgData name="Sarah Noble" userId="S::sarah.noble@fife.gov.uk::275f0836-8ba7-4581-b693-909a753fbe90" providerId="AD" clId="Web-{F44C7FC8-00D5-E834-EF41-3015FE467B70}" dt="2025-08-20T14:40:32.395" v="58"/>
          <ac:picMkLst>
            <pc:docMk/>
            <pc:sldMk cId="1367204438" sldId="298"/>
            <ac:picMk id="6" creationId="{07A983F2-7842-57C7-5FDE-0D19F7AF5B62}"/>
          </ac:picMkLst>
        </pc:picChg>
      </pc:sldChg>
    </pc:docChg>
  </pc:docChgLst>
  <pc:docChgLst>
    <pc:chgData name="Sarah Noble" userId="S::sarah.noble@fife.gov.uk::275f0836-8ba7-4581-b693-909a753fbe90" providerId="AD" clId="Web-{42DCB3D3-C991-CDC5-019A-900AE82DF4F0}"/>
    <pc:docChg chg="modSld">
      <pc:chgData name="Sarah Noble" userId="S::sarah.noble@fife.gov.uk::275f0836-8ba7-4581-b693-909a753fbe90" providerId="AD" clId="Web-{42DCB3D3-C991-CDC5-019A-900AE82DF4F0}" dt="2025-08-22T12:39:33.819" v="0" actId="14100"/>
      <pc:docMkLst>
        <pc:docMk/>
      </pc:docMkLst>
      <pc:sldChg chg="modSp">
        <pc:chgData name="Sarah Noble" userId="S::sarah.noble@fife.gov.uk::275f0836-8ba7-4581-b693-909a753fbe90" providerId="AD" clId="Web-{42DCB3D3-C991-CDC5-019A-900AE82DF4F0}" dt="2025-08-22T12:39:33.819" v="0" actId="14100"/>
        <pc:sldMkLst>
          <pc:docMk/>
          <pc:sldMk cId="711182959" sldId="276"/>
        </pc:sldMkLst>
        <pc:spChg chg="mod">
          <ac:chgData name="Sarah Noble" userId="S::sarah.noble@fife.gov.uk::275f0836-8ba7-4581-b693-909a753fbe90" providerId="AD" clId="Web-{42DCB3D3-C991-CDC5-019A-900AE82DF4F0}" dt="2025-08-22T12:39:33.819" v="0" actId="14100"/>
          <ac:spMkLst>
            <pc:docMk/>
            <pc:sldMk cId="711182959" sldId="276"/>
            <ac:spMk id="1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C46FA63-D707-4B8C-96CC-B557CA336FCE}" type="datetime1">
              <a:rPr lang="en-GB" smtClean="0">
                <a:solidFill>
                  <a:schemeClr val="tx2"/>
                </a:solidFill>
              </a:rPr>
              <a:t>02/09/2025</a:t>
            </a:fld>
            <a:endParaRPr lang="en-GB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en-GB" smtClean="0">
                <a:solidFill>
                  <a:schemeClr val="tx2"/>
                </a:solidFill>
              </a:rPr>
              <a:t>‹#›</a:t>
            </a:fld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3B178AC-64BE-41F2-A7AE-E34946EE79F8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B8796F01-7154-41E0-B48B-A6921757531A}" type="slidenum">
              <a:rPr lang="en-GB" noProof="0" smtClean="0"/>
              <a:pPr rtl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B8796F01-7154-41E0-B48B-A6921757531A}" type="slidenum">
              <a:rPr lang="en-GB" smtClean="0"/>
              <a:pPr rtl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30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B8796F01-7154-41E0-B48B-A6921757531A}" type="slidenum">
              <a:rPr lang="en-GB" smtClean="0"/>
              <a:pPr rtl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0C41E57-B869-4F93-A8CB-3B07FB29569D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B115EE6-DD38-46E5-A28F-7057CB4AE61C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43BBB81-C700-4083-8127-E310BD1DC13C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7CAB8BD-5A87-4DB5-924A-8B2AB5CF8B74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831163F-A609-4965-981E-2512858A6B0B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AAD07FA-60A0-4513-81AF-BDF95D9090DF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EA9B41F-141C-4F65-BC2A-BC13EF27A4D7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0E95AA2-CDD5-40B0-B1CF-38A42C9DCC78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F96DEFE-052F-4B34-8EAC-A263CB86F3A5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CF860746-45FF-4F3F-9CE0-E6B542C01EBE}" type="datetime1">
              <a:rPr lang="en-GB" noProof="0" smtClean="0"/>
              <a:pPr/>
              <a:t>02/09/2025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EB37DED6-D4C7-42EE-AB49-D2E39E64FDE4}" type="slidenum">
              <a:rPr lang="en-GB" noProof="0" smtClean="0"/>
              <a:pPr rtl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1428" y="4078919"/>
            <a:ext cx="5967600" cy="1800474"/>
          </a:xfrm>
        </p:spPr>
        <p:txBody>
          <a:bodyPr rtlCol="0">
            <a:normAutofit/>
          </a:bodyPr>
          <a:lstStyle/>
          <a:p>
            <a:pPr rtl="0"/>
            <a:r>
              <a:rPr lang="en-gb"/>
              <a:t>Becoming a HFW Reading PAL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9431" y="5879393"/>
            <a:ext cx="4074377" cy="654968"/>
          </a:xfrm>
        </p:spPr>
        <p:txBody>
          <a:bodyPr rtlCol="0"/>
          <a:lstStyle/>
          <a:p>
            <a:pPr rtl="0"/>
            <a:r>
              <a:rPr lang="en-gb"/>
              <a:t>Peer Assisted Learning 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C9ED7-3575-20A8-7390-58EFF12BB0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2169" y="317148"/>
            <a:ext cx="3267075" cy="3209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07F43D-E887-A30D-4053-CCDB511ADF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2444" y="2623657"/>
            <a:ext cx="2886026" cy="18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BC42FF-119C-5E24-19F8-9E76D1628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B41F-141C-4F65-BC2A-BC13EF27A4D7}" type="datetime1">
              <a:rPr lang="en-GB" noProof="0" smtClean="0"/>
              <a:pPr/>
              <a:t>02/09/2025</a:t>
            </a:fld>
            <a:endParaRPr lang="en-GB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8B77E5-F308-24EE-315D-C2FDCB651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956" y="180870"/>
            <a:ext cx="8208912" cy="652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47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6DC82-0C70-9072-96B4-6EFD6FE7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B41F-141C-4F65-BC2A-BC13EF27A4D7}" type="datetime1">
              <a:rPr lang="en-GB" noProof="0" smtClean="0"/>
              <a:pPr/>
              <a:t>02/09/2025</a:t>
            </a:fld>
            <a:endParaRPr lang="en-GB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AD3655-74F5-DFDC-5A40-9286427F0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309" y="332656"/>
            <a:ext cx="9987411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383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4672383" y="343885"/>
            <a:ext cx="7008574" cy="1702939"/>
          </a:xfrm>
        </p:spPr>
        <p:txBody>
          <a:bodyPr rtlCol="0" anchor="b">
            <a:normAutofit/>
          </a:bodyPr>
          <a:lstStyle/>
          <a:p>
            <a:pPr rtl="0"/>
            <a:r>
              <a:rPr lang="en-gb"/>
              <a:t>What is a HFW Reading PAL?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type="subTitle" idx="1"/>
          </p:nvPr>
        </p:nvSpPr>
        <p:spPr>
          <a:xfrm>
            <a:off x="4672383" y="2171146"/>
            <a:ext cx="7008574" cy="3746260"/>
          </a:xfrm>
        </p:spPr>
        <p:txBody>
          <a:bodyPr vert="horz" lIns="121899" tIns="60949" rIns="121899" bIns="60949" rtlCol="0" anchor="t">
            <a:noAutofit/>
          </a:bodyPr>
          <a:lstStyle/>
          <a:p>
            <a:pPr rtl="0">
              <a:spcAft>
                <a:spcPts val="600"/>
              </a:spcAft>
            </a:pPr>
            <a:r>
              <a:rPr lang="en-US" sz="2400"/>
              <a:t>A Reading PAL is a P6 or P7 Learner who will support a younger learner P3 or P4 to help them to learn their high frequency words. These are the words that are most common in what we read and write. </a:t>
            </a:r>
          </a:p>
          <a:p>
            <a:pPr rtl="0">
              <a:spcAft>
                <a:spcPts val="600"/>
              </a:spcAft>
            </a:pPr>
            <a:r>
              <a:rPr lang="en-US" sz="2400"/>
              <a:t>Reading PALs will meet their buddies each day for 10 minutes to practice and learn High Frequency Words. </a:t>
            </a:r>
          </a:p>
        </p:txBody>
      </p:sp>
      <p:sp>
        <p:nvSpPr>
          <p:cNvPr id="19" name="Date Placeholder 4" hidden="1">
            <a:extLst>
              <a:ext uri="{FF2B5EF4-FFF2-40B4-BE49-F238E27FC236}">
                <a16:creationId xmlns:a16="http://schemas.microsoft.com/office/drawing/2014/main" id="{54ECC282-5585-2703-B855-EDCF6BA3EEE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117309" y="6400801"/>
            <a:ext cx="2742486" cy="320675"/>
          </a:xfrm>
        </p:spPr>
        <p:txBody>
          <a:bodyPr/>
          <a:lstStyle/>
          <a:p>
            <a:pPr>
              <a:spcAft>
                <a:spcPts val="600"/>
              </a:spcAft>
            </a:pPr>
            <a:fld id="{47CAB8BD-5A87-4DB5-924A-8B2AB5CF8B74}" type="datetime1">
              <a:rPr lang="en-GB" noProof="0" smtClean="0"/>
              <a:pPr>
                <a:spcAft>
                  <a:spcPts val="600"/>
                </a:spcAft>
              </a:pPr>
              <a:t>02/09/2025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DE51473-E732-795F-551A-2F320B0EA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</p:spPr>
        <p:txBody>
          <a:bodyPr anchor="b">
            <a:normAutofit/>
          </a:bodyPr>
          <a:lstStyle/>
          <a:p>
            <a:r>
              <a:rPr lang="en-US"/>
              <a:t>What skills will you learn?</a:t>
            </a:r>
          </a:p>
        </p:txBody>
      </p:sp>
      <p:pic>
        <p:nvPicPr>
          <p:cNvPr id="6" name="Content Placeholder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07A983F2-7842-57C7-5FDE-0D19F7AF5B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5348" r="-2" b="16408"/>
          <a:stretch>
            <a:fillRect/>
          </a:stretch>
        </p:blipFill>
        <p:spPr>
          <a:xfrm>
            <a:off x="1117309" y="1701800"/>
            <a:ext cx="10157354" cy="4470400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E95BB2-9EF4-A5FE-AB58-3AB514460C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7309" y="6400801"/>
            <a:ext cx="2742486" cy="32067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47CAB8BD-5A87-4DB5-924A-8B2AB5CF8B74}" type="datetime1">
              <a:rPr lang="en-GB" noProof="0" smtClean="0"/>
              <a:pPr>
                <a:spcAft>
                  <a:spcPts val="600"/>
                </a:spcAft>
              </a:pPr>
              <a:t>02/09/2025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720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BC3F3-87A8-2BA3-DB2D-E4EF19E2B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</p:spPr>
        <p:txBody>
          <a:bodyPr anchor="b">
            <a:normAutofit/>
          </a:bodyPr>
          <a:lstStyle/>
          <a:p>
            <a:r>
              <a:rPr lang="en-GB" b="1"/>
              <a:t>Self-Management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88CDC-34D6-4088-A674-2CB178AF48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vert="horz" lIns="121899" tIns="60949" rIns="121899" bIns="60949" rtlCol="0">
            <a:normAutofit/>
          </a:bodyPr>
          <a:lstStyle/>
          <a:p>
            <a:pPr marL="0" indent="0">
              <a:buNone/>
            </a:pPr>
            <a:endParaRPr lang="en-GB" sz="2000" b="1"/>
          </a:p>
          <a:p>
            <a:pPr marL="304165" indent="-304165"/>
            <a:r>
              <a:rPr lang="en-GB" sz="2000" b="1"/>
              <a:t>Focusing</a:t>
            </a:r>
            <a:r>
              <a:rPr lang="en-GB" sz="2000"/>
              <a:t> – You’ll need to stay on task for 10 minutes every day and help your Reading PAL concentrate too.</a:t>
            </a:r>
          </a:p>
          <a:p>
            <a:pPr marL="304165" indent="-304165"/>
            <a:r>
              <a:rPr lang="en-GB" sz="2000" b="1"/>
              <a:t>Integrity</a:t>
            </a:r>
            <a:r>
              <a:rPr lang="en-GB" sz="2000"/>
              <a:t> – You’ll set a good example by being reliable, fair, and positive.</a:t>
            </a:r>
          </a:p>
          <a:p>
            <a:pPr marL="304165" indent="-304165"/>
            <a:r>
              <a:rPr lang="en-GB" sz="2000" b="1"/>
              <a:t>Adapting</a:t>
            </a:r>
            <a:r>
              <a:rPr lang="en-GB" sz="2000"/>
              <a:t> – Every PAL is different, so you might need to change how you help depending on what works best for them.</a:t>
            </a:r>
          </a:p>
          <a:p>
            <a:pPr marL="304165" indent="-304165"/>
            <a:endParaRPr lang="en-GB" sz="2000"/>
          </a:p>
        </p:txBody>
      </p:sp>
      <p:pic>
        <p:nvPicPr>
          <p:cNvPr id="5" name="Content Placeholder 4" descr="A poster of a group of kids&#10;&#10;AI-generated content may be incorrect.">
            <a:extLst>
              <a:ext uri="{FF2B5EF4-FFF2-40B4-BE49-F238E27FC236}">
                <a16:creationId xmlns:a16="http://schemas.microsoft.com/office/drawing/2014/main" id="{36429ED8-8D13-450B-BF87-8B57E22047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10952" r="-1" b="19437"/>
          <a:stretch>
            <a:fillRect/>
          </a:stretch>
        </p:blipFill>
        <p:spPr>
          <a:xfrm>
            <a:off x="6297559" y="1701800"/>
            <a:ext cx="4977104" cy="4470400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CD8D3-5882-DA87-48C3-1689DB24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7309" y="6400801"/>
            <a:ext cx="2742486" cy="320675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43BBB81-C700-4083-8127-E310BD1DC13C}" type="datetime1">
              <a:rPr lang="en-GB" noProof="0" smtClean="0"/>
              <a:pPr>
                <a:spcAft>
                  <a:spcPts val="600"/>
                </a:spcAft>
              </a:pPr>
              <a:t>02/09/2025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03725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47919-8857-AA00-90B5-D32DE6CA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GB" b="1"/>
              <a:t>Social Intelligence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299FE-0F03-7932-AEB5-BCEB80807603}"/>
              </a:ext>
            </a:extLst>
          </p:cNvPr>
          <p:cNvSpPr txBox="1"/>
          <p:nvPr/>
        </p:nvSpPr>
        <p:spPr>
          <a:xfrm>
            <a:off x="1117309" y="1701800"/>
            <a:ext cx="4977104" cy="4470400"/>
          </a:xfrm>
          <a:prstGeom prst="rect">
            <a:avLst/>
          </a:prstGeom>
        </p:spPr>
        <p:txBody>
          <a:bodyPr rot="0" spcFirstLastPara="0" vertOverflow="overflow" horzOverflow="overflow" vert="horz" lIns="121899" tIns="60949" rIns="121899" bIns="60949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Communicating</a:t>
            </a:r>
            <a:r>
              <a:rPr lang="en-US" sz="2200"/>
              <a:t> – You’ll practise giving clear instructions, reading together, and encouraging your PAL with kind words.</a:t>
            </a:r>
          </a:p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Feeling</a:t>
            </a:r>
            <a:r>
              <a:rPr lang="en-US" sz="2200"/>
              <a:t> – You’ll notice how your PAL is feeling and encourage them when they find something tricky.</a:t>
            </a:r>
          </a:p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Collaborating</a:t>
            </a:r>
            <a:r>
              <a:rPr lang="en-US" sz="2200"/>
              <a:t> – You’ll work together as a team, celebrating progress and solving challenges side by side.</a:t>
            </a:r>
          </a:p>
        </p:txBody>
      </p:sp>
      <p:pic>
        <p:nvPicPr>
          <p:cNvPr id="5" name="Content Placeholder 4" descr="A group of children wearing purple shirts&#10;&#10;AI-generated content may be incorrect.">
            <a:extLst>
              <a:ext uri="{FF2B5EF4-FFF2-40B4-BE49-F238E27FC236}">
                <a16:creationId xmlns:a16="http://schemas.microsoft.com/office/drawing/2014/main" id="{2E2BD595-D763-4714-BA89-A60B25C173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65007" y="1701800"/>
            <a:ext cx="3442207" cy="4470400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B57D8-4E48-6DAF-7CBB-E7BD938F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7309" y="6400801"/>
            <a:ext cx="2742486" cy="320675"/>
          </a:xfrm>
        </p:spPr>
        <p:txBody>
          <a:bodyPr vert="horz" lIns="121899" tIns="60949" rIns="121899" bIns="60949" rtlCol="0" anchor="b">
            <a:normAutofit/>
          </a:bodyPr>
          <a:lstStyle/>
          <a:p>
            <a:pPr>
              <a:spcAft>
                <a:spcPts val="600"/>
              </a:spcAft>
            </a:pPr>
            <a:fld id="{B43BBB81-C700-4083-8127-E310BD1DC13C}" type="datetime1">
              <a:rPr lang="en-GB" smtClean="0"/>
              <a:pPr>
                <a:spcAft>
                  <a:spcPts val="600"/>
                </a:spcAft>
              </a:pPr>
              <a:t>02/09/2025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599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9081E-41B1-9DFF-B7A7-BF6D624C7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95144-2E62-551E-5B53-F5327EBD7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GB" b="1"/>
              <a:t>Innovation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015B1A-030D-E15B-540C-D2691FCF33B5}"/>
              </a:ext>
            </a:extLst>
          </p:cNvPr>
          <p:cNvSpPr txBox="1"/>
          <p:nvPr/>
        </p:nvSpPr>
        <p:spPr>
          <a:xfrm>
            <a:off x="1117309" y="1701800"/>
            <a:ext cx="4977104" cy="4470400"/>
          </a:xfrm>
          <a:prstGeom prst="rect">
            <a:avLst/>
          </a:prstGeom>
        </p:spPr>
        <p:txBody>
          <a:bodyPr rot="0" spcFirstLastPara="0" vertOverflow="overflow" horzOverflow="overflow" vert="horz" lIns="121899" tIns="60949" rIns="121899" bIns="60949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Curiosity</a:t>
            </a:r>
            <a:r>
              <a:rPr lang="en-US" sz="2200"/>
              <a:t> – You’ll show interest in how your PAL is learning and ask questions to help them improve.</a:t>
            </a:r>
          </a:p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Sense-making</a:t>
            </a:r>
            <a:r>
              <a:rPr lang="en-US" sz="2200"/>
              <a:t> – You’ll think about what strategies (like sounding out words, using clues) are most useful for your PAL.</a:t>
            </a:r>
          </a:p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r>
              <a:rPr lang="en-US" sz="2200" b="1"/>
              <a:t>Creativity</a:t>
            </a:r>
            <a:r>
              <a:rPr lang="en-US" sz="2200"/>
              <a:t> – You might come up with fun ways to </a:t>
            </a:r>
            <a:r>
              <a:rPr lang="en-US" sz="2200" err="1"/>
              <a:t>practise</a:t>
            </a:r>
            <a:r>
              <a:rPr lang="en-US" sz="2200"/>
              <a:t> tricky words (games, challenges, or different reading voices).</a:t>
            </a:r>
          </a:p>
          <a:p>
            <a:pPr marL="304747" indent="-304747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</a:pPr>
            <a:endParaRPr lang="en-US" sz="2200"/>
          </a:p>
        </p:txBody>
      </p:sp>
      <p:pic>
        <p:nvPicPr>
          <p:cNvPr id="8" name="Content Placeholder 7" descr="A poster of a group of kids&#10;&#10;AI-generated content may be incorrect.">
            <a:extLst>
              <a:ext uri="{FF2B5EF4-FFF2-40B4-BE49-F238E27FC236}">
                <a16:creationId xmlns:a16="http://schemas.microsoft.com/office/drawing/2014/main" id="{1A07792D-0795-70A4-142B-92F84D9FBF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81771" y="1701800"/>
            <a:ext cx="3408679" cy="4470400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67419-5F93-8469-FEFA-E19ECA30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7309" y="6400801"/>
            <a:ext cx="2742486" cy="320675"/>
          </a:xfrm>
        </p:spPr>
        <p:txBody>
          <a:bodyPr vert="horz" lIns="121899" tIns="60949" rIns="121899" bIns="60949" rtlCol="0" anchor="b">
            <a:normAutofit/>
          </a:bodyPr>
          <a:lstStyle/>
          <a:p>
            <a:pPr>
              <a:spcAft>
                <a:spcPts val="600"/>
              </a:spcAft>
            </a:pPr>
            <a:fld id="{B43BBB81-C700-4083-8127-E310BD1DC13C}" type="datetime1">
              <a:rPr lang="en-GB" smtClean="0"/>
              <a:pPr>
                <a:spcAft>
                  <a:spcPts val="600"/>
                </a:spcAft>
              </a:pPr>
              <a:t>02/09/2025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77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57F89-2221-A6AF-8FBC-7F10B6FD7B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9600">
                <a:solidFill>
                  <a:schemeClr val="tx2"/>
                </a:solidFill>
                <a:latin typeface="Comic Sans MS" panose="030F0702030302020204" pitchFamily="66" charset="0"/>
              </a:rPr>
              <a:t>Reading Strategies</a:t>
            </a:r>
          </a:p>
        </p:txBody>
      </p:sp>
    </p:spTree>
    <p:extLst>
      <p:ext uri="{BB962C8B-B14F-4D97-AF65-F5344CB8AC3E}">
        <p14:creationId xmlns:p14="http://schemas.microsoft.com/office/powerpoint/2010/main" val="148196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87DEB5-08F2-28C9-AF1F-1E6D091F5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B41F-141C-4F65-BC2A-BC13EF27A4D7}" type="datetime1">
              <a:rPr lang="en-GB" noProof="0" smtClean="0"/>
              <a:pPr/>
              <a:t>02/09/2025</a:t>
            </a:fld>
            <a:endParaRPr lang="en-GB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DD8C6A-FE82-81E5-FF34-70AC25F5A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309" y="155252"/>
            <a:ext cx="4608512" cy="65296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E99ADE-2E98-6998-FEC6-58890D059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3005" y="155252"/>
            <a:ext cx="4707686" cy="652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2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57F89-2221-A6AF-8FBC-7F10B6FD7B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9600">
                <a:solidFill>
                  <a:schemeClr val="tx2"/>
                </a:solidFill>
                <a:latin typeface="Comic Sans MS" panose="030F0702030302020204" pitchFamily="66" charset="0"/>
              </a:rPr>
              <a:t>Suggested</a:t>
            </a:r>
            <a:br>
              <a:rPr lang="en-GB" sz="9600">
                <a:solidFill>
                  <a:schemeClr val="tx2"/>
                </a:solidFill>
                <a:latin typeface="Comic Sans MS" panose="030F0702030302020204" pitchFamily="66" charset="0"/>
              </a:rPr>
            </a:br>
            <a:r>
              <a:rPr lang="en-GB" sz="9600">
                <a:solidFill>
                  <a:schemeClr val="tx2"/>
                </a:solidFill>
                <a:latin typeface="Comic Sans MS" panose="030F0702030302020204" pitchFamily="66" charset="0"/>
              </a:rPr>
              <a:t>Activities </a:t>
            </a:r>
          </a:p>
        </p:txBody>
      </p:sp>
    </p:spTree>
    <p:extLst>
      <p:ext uri="{BB962C8B-B14F-4D97-AF65-F5344CB8AC3E}">
        <p14:creationId xmlns:p14="http://schemas.microsoft.com/office/powerpoint/2010/main" val="350362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2786181_TF02787940" id="{1798802C-84EE-40F8-AA82-749FCB0DAB40}" vid="{E03FD201-C9ED-47D9-B1F3-097360176F4C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4e17784-5769-4702-9182-40590c7146b4" xsi:nil="true"/>
    <lcf76f155ced4ddcb4097134ff3c332f xmlns="d7bcff66-f5ed-4792-ae52-b53dc0d9d5f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24AAEBDE7BDA4B95D4F20F3D34D4C3" ma:contentTypeVersion="15" ma:contentTypeDescription="Create a new document." ma:contentTypeScope="" ma:versionID="4113bf161939a510567adc38ec20d940">
  <xsd:schema xmlns:xsd="http://www.w3.org/2001/XMLSchema" xmlns:xs="http://www.w3.org/2001/XMLSchema" xmlns:p="http://schemas.microsoft.com/office/2006/metadata/properties" xmlns:ns2="d7bcff66-f5ed-4792-ae52-b53dc0d9d5f8" xmlns:ns3="d4e17784-5769-4702-9182-40590c7146b4" targetNamespace="http://schemas.microsoft.com/office/2006/metadata/properties" ma:root="true" ma:fieldsID="e1f2469dd1aeb6efe078ca38cd6afcd9" ns2:_="" ns3:_="">
    <xsd:import namespace="d7bcff66-f5ed-4792-ae52-b53dc0d9d5f8"/>
    <xsd:import namespace="d4e17784-5769-4702-9182-40590c7146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bcff66-f5ed-4792-ae52-b53dc0d9d5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91404d7-7751-41e8-a4ee-909c4e7c55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17784-5769-4702-9182-40590c7146b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381bb362-8c2f-4317-bd03-f45942628454}" ma:internalName="TaxCatchAll" ma:showField="CatchAllData" ma:web="d4e17784-5769-4702-9182-40590c7146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4873beb7-5857-4685-be1f-d57550cc96cc"/>
    <ds:schemaRef ds:uri="d4e17784-5769-4702-9182-40590c7146b4"/>
    <ds:schemaRef ds:uri="d7bcff66-f5ed-4792-ae52-b53dc0d9d5f8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0CFE13B-60F7-4220-87AF-058428237A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94E92F-205D-46CD-B39C-63A75AC6E1B3}">
  <ds:schemaRefs>
    <ds:schemaRef ds:uri="d4e17784-5769-4702-9182-40590c7146b4"/>
    <ds:schemaRef ds:uri="d7bcff66-f5ed-4792-ae52-b53dc0d9d5f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0</TotalTime>
  <Words>283</Words>
  <Application>Microsoft Office PowerPoint</Application>
  <PresentationFormat>Custom</PresentationFormat>
  <Paragraphs>31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Comic Sans MS</vt:lpstr>
      <vt:lpstr>Books 16x9</vt:lpstr>
      <vt:lpstr>Becoming a HFW Reading PAL </vt:lpstr>
      <vt:lpstr>What is a HFW Reading PAL?</vt:lpstr>
      <vt:lpstr>What skills will you learn?</vt:lpstr>
      <vt:lpstr>Self-Management</vt:lpstr>
      <vt:lpstr>Social Intelligence </vt:lpstr>
      <vt:lpstr>Innovation</vt:lpstr>
      <vt:lpstr>Reading Strategies</vt:lpstr>
      <vt:lpstr>PowerPoint Presentation</vt:lpstr>
      <vt:lpstr>Suggested Activities </vt:lpstr>
      <vt:lpstr>PowerPoint Presentation</vt:lpstr>
      <vt:lpstr>PowerPoint Presentation</vt:lpstr>
    </vt:vector>
  </TitlesOfParts>
  <Company>Fife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Becoming a Reading PAL </dc:title>
  <dc:creator>Scott Wilson</dc:creator>
  <cp:lastModifiedBy>Kieran Mair</cp:lastModifiedBy>
  <cp:revision>1</cp:revision>
  <dcterms:created xsi:type="dcterms:W3CDTF">2024-06-17T14:40:32Z</dcterms:created>
  <dcterms:modified xsi:type="dcterms:W3CDTF">2025-09-02T11:01:38Z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0x0101001424AAEBDE7BDA4B95D4F20F3D34D4C3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  <property fmtid="{D5CDD505-2E9C-101B-9397-08002B2CF9AE}" pid="8" name="MediaServiceImageTags">
    <vt:lpwstr/>
  </property>
</Properties>
</file>